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" y="180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1CA82-8A30-4AE8-BB44-0B3A7C1EF6C0}" type="datetimeFigureOut">
              <a:rPr lang="el-GR" smtClean="0"/>
              <a:pPr/>
              <a:t>19/8/2021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2D82F-4088-4E5E-B08A-B01AA5E1A93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237863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19/8/2021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19/8/2021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19/8/2021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19/8/2021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19/8/2021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19/8/2021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19/8/2021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19/8/2021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19/8/2021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19/8/2021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19/8/2021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" y="0"/>
            <a:ext cx="10678305" cy="15122525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19/8/2021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67374" y="3439963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D. ADAMOU AND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based in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CENTRAL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MAKEDONIA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region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has joined the Action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“Upgrading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micro &amp; small businesses to develop their skills in new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markets”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with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total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budget of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310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€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The Action aims at the upgrading of the competitive position of very small and small enterprises. </a:t>
            </a: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81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783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35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out of which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891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</a:t>
            </a:r>
            <a:r>
              <a:rPr lang="el-GR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public expenditure. The Action is co-financed by Greece and the European Union - European Regional Development Fund.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702184" y="4968974"/>
            <a:ext cx="921702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investments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following categories:</a:t>
            </a:r>
          </a:p>
          <a:p>
            <a:pPr>
              <a:lnSpc>
                <a:spcPct val="150000"/>
              </a:lnSpc>
            </a:pP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Buildings, other facilities and surrounding area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Machinery – Equipment 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ntangible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expenses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Wage costs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personnel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current and /or new employees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participation in the Action,  the enterprise achieved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Competitiveness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improvement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Increase of profitability 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an extrovert business profile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Market expenditure by adopting new products and services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better quality products and services 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Increasing productivity and improvement of operational procedures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entrepreneurship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/ maintaining job positions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Other …………………………………………………………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219</Words>
  <Application>Microsoft Office PowerPoint</Application>
  <PresentationFormat>Προσαρμογή</PresentationFormat>
  <Paragraphs>24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Superuser</cp:lastModifiedBy>
  <cp:revision>49</cp:revision>
  <dcterms:created xsi:type="dcterms:W3CDTF">2018-02-13T12:16:57Z</dcterms:created>
  <dcterms:modified xsi:type="dcterms:W3CDTF">2021-08-19T10:03:03Z</dcterms:modified>
</cp:coreProperties>
</file>